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03BC132-9788-42E0-BCA5-406E360F8FBA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4D2B1F0-5B72-416C-90DE-9EDEA17CAF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70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C132-9788-42E0-BCA5-406E360F8FBA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B1F0-5B72-416C-90DE-9EDEA17CAF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19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C132-9788-42E0-BCA5-406E360F8FBA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B1F0-5B72-416C-90DE-9EDEA17CAF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2946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C132-9788-42E0-BCA5-406E360F8FBA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B1F0-5B72-416C-90DE-9EDEA17CAF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182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C132-9788-42E0-BCA5-406E360F8FBA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B1F0-5B72-416C-90DE-9EDEA17CAF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150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C132-9788-42E0-BCA5-406E360F8FBA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B1F0-5B72-416C-90DE-9EDEA17CAF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4861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C132-9788-42E0-BCA5-406E360F8FBA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B1F0-5B72-416C-90DE-9EDEA17CAF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456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03BC132-9788-42E0-BCA5-406E360F8FBA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B1F0-5B72-416C-90DE-9EDEA17CAF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768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03BC132-9788-42E0-BCA5-406E360F8FBA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B1F0-5B72-416C-90DE-9EDEA17CAF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17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C132-9788-42E0-BCA5-406E360F8FBA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B1F0-5B72-416C-90DE-9EDEA17CAF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00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C132-9788-42E0-BCA5-406E360F8FBA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B1F0-5B72-416C-90DE-9EDEA17CAF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173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C132-9788-42E0-BCA5-406E360F8FBA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B1F0-5B72-416C-90DE-9EDEA17CAF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92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C132-9788-42E0-BCA5-406E360F8FBA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B1F0-5B72-416C-90DE-9EDEA17CAF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500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C132-9788-42E0-BCA5-406E360F8FBA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B1F0-5B72-416C-90DE-9EDEA17CAF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53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C132-9788-42E0-BCA5-406E360F8FBA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B1F0-5B72-416C-90DE-9EDEA17CAF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58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C132-9788-42E0-BCA5-406E360F8FBA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B1F0-5B72-416C-90DE-9EDEA17CAF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75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C132-9788-42E0-BCA5-406E360F8FBA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2B1F0-5B72-416C-90DE-9EDEA17CAF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03BC132-9788-42E0-BCA5-406E360F8FBA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4D2B1F0-5B72-416C-90DE-9EDEA17CAF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68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8800" b="1" i="1" u="sng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Noc </a:t>
            </a:r>
            <a:r>
              <a:rPr lang="cs-CZ" sz="8800" b="1" i="1" u="sng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páťaku</a:t>
            </a:r>
            <a:endParaRPr lang="cs-CZ" sz="8800" b="1" i="1" u="sng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Andrea  Turková</a:t>
            </a:r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30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6600" b="1" i="1" u="sng" dirty="0" smtClean="0">
                <a:solidFill>
                  <a:srgbClr val="FF0000"/>
                </a:solidFill>
              </a:rPr>
              <a:t>Moderní škola</a:t>
            </a:r>
            <a:endParaRPr lang="cs-CZ" sz="6600" b="1" i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2500" y="2729552"/>
            <a:ext cx="10281870" cy="3631442"/>
          </a:xfrm>
        </p:spPr>
        <p:txBody>
          <a:bodyPr>
            <a:normAutofit/>
          </a:bodyPr>
          <a:lstStyle/>
          <a:p>
            <a:pPr lvl="3"/>
            <a:r>
              <a:rPr lang="cs-CZ" sz="3200" dirty="0" err="1" smtClean="0">
                <a:solidFill>
                  <a:schemeClr val="accent2">
                    <a:lumMod val="75000"/>
                  </a:schemeClr>
                </a:solidFill>
              </a:rPr>
              <a:t>Tančime</a:t>
            </a:r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 někteří </a:t>
            </a:r>
            <a:r>
              <a:rPr lang="cs-CZ" sz="3200" dirty="0" err="1" smtClean="0">
                <a:solidFill>
                  <a:schemeClr val="accent2">
                    <a:lumMod val="75000"/>
                  </a:schemeClr>
                </a:solidFill>
              </a:rPr>
              <a:t>mjí</a:t>
            </a:r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 vlasy jak od holiče.</a:t>
            </a:r>
            <a:endParaRPr lang="cs-CZ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4822">
            <a:off x="6840107" y="3084868"/>
            <a:ext cx="4581602" cy="3436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36225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b="1" i="1" u="sng" dirty="0" smtClean="0">
                <a:solidFill>
                  <a:srgbClr val="FF0000"/>
                </a:solidFill>
              </a:rPr>
              <a:t>dobrou noc</a:t>
            </a:r>
            <a:endParaRPr lang="cs-CZ" sz="4800" b="1" i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0708" y="2817827"/>
            <a:ext cx="8825659" cy="34163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Dobrou všichni </a:t>
            </a:r>
          </a:p>
          <a:p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Ráno jsme </a:t>
            </a:r>
            <a:r>
              <a:rPr lang="cs-CZ" sz="3200" dirty="0" err="1" smtClean="0">
                <a:solidFill>
                  <a:schemeClr val="accent2">
                    <a:lumMod val="75000"/>
                  </a:schemeClr>
                </a:solidFill>
              </a:rPr>
              <a:t>stavali</a:t>
            </a:r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 v 6</a:t>
            </a:r>
            <a:endParaRPr lang="cs-CZ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6967">
            <a:off x="7237988" y="2658250"/>
            <a:ext cx="2801591" cy="3735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7673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6600" b="1" i="1" u="sng" dirty="0" smtClean="0">
                <a:solidFill>
                  <a:srgbClr val="FF0000"/>
                </a:solidFill>
              </a:rPr>
              <a:t>snídaně</a:t>
            </a:r>
            <a:endParaRPr lang="cs-CZ" sz="6600" b="1" i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Na snídani jsme měli šateček</a:t>
            </a:r>
            <a:endParaRPr lang="cs-CZ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0184">
            <a:off x="5195248" y="3186752"/>
            <a:ext cx="4385481" cy="3289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1409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6000" b="1" i="1" u="sng" dirty="0" smtClean="0"/>
              <a:t>Děkuju za pozornost</a:t>
            </a:r>
            <a:endParaRPr lang="cs-CZ" sz="6000" b="1" i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i="1" u="sng" dirty="0" smtClean="0">
                <a:solidFill>
                  <a:schemeClr val="accent3"/>
                </a:solidFill>
              </a:rPr>
              <a:t>S pozdravem Andrea</a:t>
            </a:r>
            <a:endParaRPr lang="cs-CZ" sz="3600" b="1" i="1" u="sng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51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6000" b="1" i="1" u="sng" dirty="0" smtClean="0">
                <a:solidFill>
                  <a:srgbClr val="FF0000"/>
                </a:solidFill>
              </a:rPr>
              <a:t>ÚVOD</a:t>
            </a:r>
            <a:endParaRPr lang="cs-CZ" sz="6000" b="1" i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accent1"/>
                </a:solidFill>
              </a:rPr>
              <a:t>Dne 11. 4. 2014 jsme spali ve škole. Šli jsme i do kina kosmos na Rio 2 v 3D.Byla to sranda měli jsme na </a:t>
            </a:r>
            <a:r>
              <a:rPr lang="cs-CZ" sz="2400" dirty="0" err="1" smtClean="0">
                <a:solidFill>
                  <a:schemeClr val="accent1"/>
                </a:solidFill>
              </a:rPr>
              <a:t>očich</a:t>
            </a:r>
            <a:r>
              <a:rPr lang="cs-CZ" sz="2400" dirty="0" smtClean="0">
                <a:solidFill>
                  <a:schemeClr val="accent1"/>
                </a:solidFill>
              </a:rPr>
              <a:t> 3Dbrýle. V kině jsme dostali </a:t>
            </a:r>
            <a:r>
              <a:rPr lang="cs-CZ" sz="2400" dirty="0" err="1" smtClean="0">
                <a:solidFill>
                  <a:schemeClr val="accent1"/>
                </a:solidFill>
              </a:rPr>
              <a:t>lizátko</a:t>
            </a:r>
            <a:r>
              <a:rPr lang="cs-CZ" sz="2400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cs-CZ" sz="2400" dirty="0" err="1" smtClean="0">
                <a:solidFill>
                  <a:schemeClr val="accent1"/>
                </a:solidFill>
              </a:rPr>
              <a:t>Pani</a:t>
            </a:r>
            <a:r>
              <a:rPr lang="cs-CZ" sz="2400" dirty="0" smtClean="0">
                <a:solidFill>
                  <a:schemeClr val="accent1"/>
                </a:solidFill>
              </a:rPr>
              <a:t> učitelky cestou </a:t>
            </a:r>
            <a:r>
              <a:rPr lang="cs-CZ" sz="2400" dirty="0" err="1" smtClean="0">
                <a:solidFill>
                  <a:schemeClr val="accent1"/>
                </a:solidFill>
              </a:rPr>
              <a:t>planovály</a:t>
            </a:r>
            <a:r>
              <a:rPr lang="cs-CZ" sz="2400" dirty="0" smtClean="0">
                <a:solidFill>
                  <a:schemeClr val="accent1"/>
                </a:solidFill>
              </a:rPr>
              <a:t> jak nás uspat ale my jsme se snažili neusnout. Cestou jsme se nemohli dočkat na  hodně věci.</a:t>
            </a:r>
            <a:endParaRPr lang="cs-CZ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32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6600" b="1" i="1" u="sng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cs-CZ" sz="6600" b="1" i="1" u="sng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dchod</a:t>
            </a:r>
            <a:endParaRPr lang="cs-CZ" sz="6600" b="1" i="1" u="sng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Od  školy jsme odcházeli v plné.</a:t>
            </a:r>
          </a:p>
          <a:p>
            <a:r>
              <a:rPr lang="cs-CZ" sz="2800" dirty="0" err="1" smtClean="0">
                <a:solidFill>
                  <a:schemeClr val="accent2">
                    <a:lumMod val="75000"/>
                  </a:schemeClr>
                </a:solidFill>
              </a:rPr>
              <a:t>Někteři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 možná truchlili jak kdo.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515">
            <a:off x="6807059" y="2626177"/>
            <a:ext cx="4644294" cy="34832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71" y="3770193"/>
            <a:ext cx="3989695" cy="2992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24000" y="6857999"/>
            <a:ext cx="6095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6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076" y="1105469"/>
            <a:ext cx="8793537" cy="1378423"/>
          </a:xfrm>
        </p:spPr>
        <p:txBody>
          <a:bodyPr/>
          <a:lstStyle/>
          <a:p>
            <a:pPr algn="ctr"/>
            <a:r>
              <a:rPr lang="cs-CZ" sz="6600" b="1" i="1" u="sng" dirty="0" smtClean="0">
                <a:solidFill>
                  <a:srgbClr val="FF0000"/>
                </a:solidFill>
              </a:rPr>
              <a:t>V KINĚ</a:t>
            </a:r>
            <a:endParaRPr lang="cs-CZ" sz="6600" b="1" i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V </a:t>
            </a:r>
            <a:r>
              <a:rPr lang="cs-CZ" sz="2400" dirty="0" err="1" smtClean="0">
                <a:solidFill>
                  <a:schemeClr val="accent2">
                    <a:lumMod val="75000"/>
                  </a:schemeClr>
                </a:solidFill>
              </a:rPr>
              <a:t>tych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 brýlích jsme in .</a:t>
            </a:r>
            <a:endParaRPr lang="cs-CZ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3685">
            <a:off x="7760072" y="2784529"/>
            <a:ext cx="3576337" cy="26822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103">
            <a:off x="1783308" y="3335524"/>
            <a:ext cx="4059737" cy="3044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2499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i="1" u="sng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 PARKU</a:t>
            </a:r>
            <a:endParaRPr lang="cs-CZ" sz="4400" b="1" i="1" u="sng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0752" y="2603499"/>
            <a:ext cx="11041039" cy="4254401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V </a:t>
            </a:r>
            <a:r>
              <a:rPr lang="cs-CZ" sz="2400" dirty="0" err="1" smtClean="0">
                <a:solidFill>
                  <a:schemeClr val="accent2">
                    <a:lumMod val="75000"/>
                  </a:schemeClr>
                </a:solidFill>
              </a:rPr>
              <a:t>parčiku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 jsme se svíjeli smíchy.</a:t>
            </a:r>
            <a:endParaRPr lang="cs-CZ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8410">
            <a:off x="7459273" y="3119430"/>
            <a:ext cx="3915495" cy="29366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4001">
            <a:off x="1742364" y="3456693"/>
            <a:ext cx="3926664" cy="2944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1837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i="1" u="sng" dirty="0" smtClean="0">
                <a:solidFill>
                  <a:srgbClr val="FF0000"/>
                </a:solidFill>
              </a:rPr>
              <a:t>Jak jsme pekli pizzu</a:t>
            </a:r>
            <a:endParaRPr lang="cs-CZ" sz="4400" b="1" i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 smtClean="0">
                <a:solidFill>
                  <a:schemeClr val="accent2">
                    <a:lumMod val="75000"/>
                  </a:schemeClr>
                </a:solidFill>
              </a:rPr>
              <a:t>Valime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cs-CZ" sz="2800" dirty="0" err="1" smtClean="0">
                <a:solidFill>
                  <a:schemeClr val="accent2">
                    <a:lumMod val="75000"/>
                  </a:schemeClr>
                </a:solidFill>
              </a:rPr>
              <a:t>valime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Už mě </a:t>
            </a:r>
            <a:r>
              <a:rPr lang="cs-CZ" sz="2800" dirty="0" err="1" smtClean="0">
                <a:solidFill>
                  <a:schemeClr val="accent2">
                    <a:lumMod val="75000"/>
                  </a:schemeClr>
                </a:solidFill>
              </a:rPr>
              <a:t>boli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 ruce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4052">
            <a:off x="7979390" y="2826224"/>
            <a:ext cx="3566615" cy="267496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7">
            <a:off x="390447" y="3854509"/>
            <a:ext cx="3957849" cy="29683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92201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b="1" i="1" u="sng" dirty="0" smtClean="0">
                <a:solidFill>
                  <a:srgbClr val="FF0000"/>
                </a:solidFill>
              </a:rPr>
              <a:t>Jíme pizzu</a:t>
            </a:r>
            <a:endParaRPr lang="cs-CZ" sz="5400" b="1" i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7157" y="2243213"/>
            <a:ext cx="11383681" cy="4022247"/>
          </a:xfrm>
        </p:spPr>
        <p:txBody>
          <a:bodyPr/>
          <a:lstStyle/>
          <a:p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Moc </a:t>
            </a:r>
            <a:r>
              <a:rPr lang="cs-CZ" sz="2800" dirty="0" err="1" smtClean="0">
                <a:solidFill>
                  <a:schemeClr val="accent2">
                    <a:lumMod val="75000"/>
                  </a:schemeClr>
                </a:solidFill>
              </a:rPr>
              <a:t>dobréééééééééééééééééé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6843">
            <a:off x="7774673" y="2688609"/>
            <a:ext cx="3830470" cy="28728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347">
            <a:off x="928609" y="2997527"/>
            <a:ext cx="4494661" cy="33709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82075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400" b="1" i="1" u="sng" dirty="0" smtClean="0">
                <a:solidFill>
                  <a:srgbClr val="FF0000"/>
                </a:solidFill>
              </a:rPr>
              <a:t>Jdeme na stezku odvahy</a:t>
            </a:r>
            <a:endParaRPr lang="cs-CZ" sz="4400" b="1" i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Na stezce se někteří </a:t>
            </a:r>
            <a:r>
              <a:rPr lang="cs-CZ" sz="2400" dirty="0" err="1" smtClean="0">
                <a:solidFill>
                  <a:schemeClr val="accent2">
                    <a:lumMod val="75000"/>
                  </a:schemeClr>
                </a:solidFill>
              </a:rPr>
              <a:t>bali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 a kvůli nich jsme nemohli na hřbitov.</a:t>
            </a:r>
            <a:endParaRPr lang="cs-CZ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1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6000" b="1" i="1" u="sng" dirty="0" smtClean="0">
                <a:solidFill>
                  <a:srgbClr val="FF0000"/>
                </a:solidFill>
              </a:rPr>
              <a:t>filmy</a:t>
            </a:r>
            <a:endParaRPr lang="cs-CZ" sz="6000" b="1" i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2">
                    <a:lumMod val="75000"/>
                  </a:schemeClr>
                </a:solidFill>
              </a:rPr>
              <a:t>Na výběr bylo ze tři filmu.</a:t>
            </a:r>
            <a:endParaRPr lang="cs-CZ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8808">
            <a:off x="7177319" y="3022699"/>
            <a:ext cx="4384074" cy="3288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686">
            <a:off x="1152148" y="3351200"/>
            <a:ext cx="4270863" cy="3203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3678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tový efekt">
  <a:themeElements>
    <a:clrScheme name="Iontový efekt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tový efekt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tový efekt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65</TotalTime>
  <Words>166</Words>
  <Application>Microsoft Office PowerPoint</Application>
  <PresentationFormat>Širokoúhlá obrazovka</PresentationFormat>
  <Paragraphs>30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Aharoni</vt:lpstr>
      <vt:lpstr>Arial</vt:lpstr>
      <vt:lpstr>Century Gothic</vt:lpstr>
      <vt:lpstr>Wingdings 3</vt:lpstr>
      <vt:lpstr>Iontový efekt</vt:lpstr>
      <vt:lpstr>Noc páťaku</vt:lpstr>
      <vt:lpstr>ÚVOD</vt:lpstr>
      <vt:lpstr>Odchod</vt:lpstr>
      <vt:lpstr>V KINĚ</vt:lpstr>
      <vt:lpstr>V PARKU</vt:lpstr>
      <vt:lpstr>Jak jsme pekli pizzu</vt:lpstr>
      <vt:lpstr>Jíme pizzu</vt:lpstr>
      <vt:lpstr>Jdeme na stezku odvahy</vt:lpstr>
      <vt:lpstr>filmy</vt:lpstr>
      <vt:lpstr>Moderní škola</vt:lpstr>
      <vt:lpstr>dobrou noc</vt:lpstr>
      <vt:lpstr>snídaně</vt:lpstr>
      <vt:lpstr>Děkuju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Noc páťaku</dc:title>
  <dc:creator>zak</dc:creator>
  <cp:lastModifiedBy>zak</cp:lastModifiedBy>
  <cp:revision>9</cp:revision>
  <dcterms:created xsi:type="dcterms:W3CDTF">2014-04-30T08:27:07Z</dcterms:created>
  <dcterms:modified xsi:type="dcterms:W3CDTF">2014-04-30T09:32:42Z</dcterms:modified>
</cp:coreProperties>
</file>